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351" r:id="rId3"/>
    <p:sldId id="354" r:id="rId4"/>
    <p:sldId id="355" r:id="rId5"/>
    <p:sldId id="356" r:id="rId6"/>
    <p:sldId id="357" r:id="rId7"/>
    <p:sldId id="358" r:id="rId8"/>
    <p:sldId id="30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50" r:id="rId17"/>
    <p:sldId id="348" r:id="rId18"/>
    <p:sldId id="349" r:id="rId19"/>
    <p:sldId id="261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占位符 7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单击此处编辑母版文本样式</a:t>
            </a: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第二级</a:t>
            </a: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第三级</a:t>
            </a: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第四级</a:t>
            </a: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第五级</a:t>
            </a: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页眉占位符 8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页脚占位符 9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日期占位符 10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05/03/2018</a:t>
            </a:fld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2" name="幻灯片编号占位符 11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ko-KR" altLang="en-US" sz="1200" b="0" cap="none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/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00" y="-76200"/>
            <a:ext cx="12364085" cy="7039610"/>
          </a:xfrm>
          <a:prstGeom prst="rect">
            <a:avLst/>
          </a:prstGeom>
          <a:noFill/>
        </p:spPr>
      </p:pic>
      <p:pic>
        <p:nvPicPr>
          <p:cNvPr id="9" name="图片 8" descr="C:/Users/coding1/AppData/Roaming/JisuOffice/ETemp/98744_7516680/fImage156048754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-74295"/>
            <a:ext cx="12393295" cy="705993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-19050"/>
            <a:ext cx="12287885" cy="6893560"/>
          </a:xfrm>
          <a:prstGeom prst="rect">
            <a:avLst/>
          </a:prstGeom>
          <a:noFill/>
        </p:spPr>
      </p:pic>
      <p:pic>
        <p:nvPicPr>
          <p:cNvPr id="5" name="图片 4" descr="C:/Users/coding1/AppData/Roaming/JisuOffice/ETemp/98744_7516680/fImage358807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31750"/>
            <a:ext cx="12308840" cy="695388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675" y="-47625"/>
            <a:ext cx="12318365" cy="6934200"/>
          </a:xfrm>
          <a:prstGeom prst="rect">
            <a:avLst/>
          </a:prstGeom>
          <a:noFill/>
        </p:spPr>
      </p:pic>
      <p:pic>
        <p:nvPicPr>
          <p:cNvPr id="7" name="图片 6" descr="C:/Users/coding1/AppData/Roaming/JisuOffice/ETemp/98744_7516680/fImage6607776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" y="-53340"/>
            <a:ext cx="12372340" cy="69754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985" y="-5715"/>
            <a:ext cx="12176125" cy="687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-2540" y="-5715"/>
            <a:ext cx="12236450" cy="6884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540" y="-5715"/>
            <a:ext cx="12236450" cy="6884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2540" y="-5715"/>
            <a:ext cx="12237720" cy="6885305"/>
          </a:xfrm>
          <a:prstGeom prst="rect">
            <a:avLst/>
          </a:prstGeom>
        </p:spPr>
      </p:pic>
      <p:pic>
        <p:nvPicPr>
          <p:cNvPr id="12" name="图片 11" descr="C:/Users/coding1/AppData/Roaming/JisuOffice/ETemp/98744_7516680/fImage35880746500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"/>
            <a:ext cx="12235815" cy="69195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/>
        </p:nvSpPr>
        <p:spPr>
          <a:xfrm>
            <a:off x="1318785" y="3601641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 fontScale="97500"/>
            <a:scene3d>
              <a:camera prst="orthographicFront"/>
              <a:lightRig rig="threePt" dir="t"/>
            </a:scene3d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第九章：浏览器兼容及表格表单高级应用</a:t>
            </a: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65CD34EC-000F-A847-830D-75D5949EAB09}"/>
              </a:ext>
            </a:extLst>
          </p:cNvPr>
          <p:cNvSpPr>
            <a:spLocks noGrp="1"/>
          </p:cNvSpPr>
          <p:nvPr/>
        </p:nvSpPr>
        <p:spPr>
          <a:xfrm>
            <a:off x="1252185" y="2449041"/>
            <a:ext cx="9793764" cy="972023"/>
          </a:xfrm>
          <a:prstGeom prst="rect">
            <a:avLst/>
          </a:prstGeom>
        </p:spPr>
        <p:txBody>
          <a:bodyPr vert="horz" lIns="119823" tIns="59911" rIns="119823" bIns="59911" rtlCol="0" anchor="ctr">
            <a:normAutofit/>
          </a:bodyPr>
          <a:lstStyle>
            <a:lvl1pPr algn="ctr" defTabSz="119761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>
                <a:ln w="0"/>
              </a:rPr>
              <a:t>千锋全栈</a:t>
            </a:r>
            <a:r>
              <a:rPr lang="en-US" altLang="zh-CN" dirty="0">
                <a:ln w="0"/>
              </a:rPr>
              <a:t>HTML5+</a:t>
            </a:r>
            <a:r>
              <a:rPr lang="zh-CN" altLang="en-US" dirty="0">
                <a:ln w="0"/>
              </a:rPr>
              <a:t>大神之路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 Bug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 Hack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Filter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 Bug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样式在各浏览器中解析不一致的情况，或者说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样式在浏览器中不能正确显示的问题称为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 bug.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 Hack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中，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是指一种兼容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在不同浏览器中正确显示的技巧方法，因为它们都属于个人对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代码的非官方的修改，或非官方的补丁。有些人更喜欢使用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patch(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补丁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来描述这种行为。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：表示过滤器的意思，它是一种对特定的浏览器或浏览器组显示或隐藏规则或声明的方法。本质上讲，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是一种用来过滤不同浏览器的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类型。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常见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CSS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解析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Bug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、图片间隙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A)   div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中的图片间隙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bug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出现在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及更低版本中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div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中插入图片时，图片会将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div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下方撑大三像素。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hack1: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&lt;/div&gt;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&lt;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img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写在一行上；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hack2: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&lt;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img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转为块状元素，给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&lt;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img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display:block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、双倍浮向（双倍边距）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描述：当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及更低版本浏览器在解析浮动元素时，会错误地把浮向边界加倍显示。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：给浮动元素添加声明：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display:inline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、默认高度（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）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及以下版本中，部分块元素拥有默认高度（低于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18px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高度）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：给元素添加声明：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font-size:0;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：给元素添加声明：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overflow:hidden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、表单元素行高不一致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(IE,MOZ,C,O,S)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描述：表单元素行高对齐方式不一致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hack: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给表单元素添加声明：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float:left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、按钮元素默认大小不一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描述：各浏览器中按钮元素大小不一致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 统一大小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（用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标记模拟）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input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上写按钮的样式，一定要把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input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的边框去掉。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hack3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：如果这个按钮是一个图片，直接把图片作为按钮的背景图即可。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、百分比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bug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及以下版本中在解析百分比时，会按四舍五入方式计算从而导致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50%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50%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大于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100%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的情况。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hack: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给右面的浮动元素添加声明：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clear:right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  <a:r>
              <a:rPr lang="en-US" altLang="zh-CN" dirty="0">
                <a:latin typeface="Arial" panose="020B0604020202020204" pitchFamily="34" charset="0"/>
                <a:sym typeface="宋体" panose="02010600030101010101" pitchFamily="2" charset="-122"/>
              </a:rPr>
              <a:t>  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731375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、鼠标指针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bug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描述：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cursor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属性的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hand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属性值只有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浏览器识别，其它浏览器不识别该声明，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cursor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属性的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pointer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属性值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IE6.0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以上版本及其它内核浏览器都识别该声明。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hack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：如统一某元素鼠标指针形状为手型，应添加声明：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cursor:pointer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、透明属性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IE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浏览器写法：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filter:alpha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(opacity=value);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取值范围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1-100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兼容其他浏览器写法：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opacity:value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;(value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的取值范围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0-1,0.1,0.2,0.3-----0.9)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表格表单高级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10395585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、表格高级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单元格间距：border-spacing:value; </a:t>
            </a:r>
          </a:p>
          <a:p>
            <a:pPr marL="457200" indent="-457200" algn="r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合并相邻单元格边框：border-collapse:separate/collapse;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无内容时单元格的设置：empty-cells:show/hide;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显示单元格行和列的算法(加快运行的速度)： table-layout:auto/fixed;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dirty="0">
                <a:solidFill>
                  <a:schemeClr val="tx1"/>
                </a:solidFill>
                <a:latin typeface="+mn-ea"/>
                <a:sym typeface="+mn-ea"/>
              </a:rPr>
              <a:t>&lt;caption&gt;</a:t>
            </a:r>
            <a:r>
              <a:rPr dirty="0" err="1">
                <a:solidFill>
                  <a:schemeClr val="tx1"/>
                </a:solidFill>
                <a:latin typeface="+mn-ea"/>
                <a:sym typeface="+mn-ea"/>
              </a:rPr>
              <a:t>标题内容</a:t>
            </a:r>
            <a:r>
              <a:rPr dirty="0">
                <a:solidFill>
                  <a:schemeClr val="tx1"/>
                </a:solidFill>
                <a:latin typeface="+mn-ea"/>
                <a:sym typeface="+mn-ea"/>
              </a:rPr>
              <a:t>&lt;/caption&gt;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rules="groups/rows/cols/all/none" 添加组分隔线</a:t>
            </a:r>
          </a:p>
          <a:p>
            <a:pPr marL="457200" indent="-457200" algn="l">
              <a:lnSpc>
                <a:spcPct val="150000"/>
              </a:lnSpc>
              <a:spcBef>
                <a:spcPct val="20000"/>
              </a:spcBef>
              <a:buFont typeface="+mj-lt"/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列分组&lt;colgroup span="value"&gt;&lt;/</a:t>
            </a:r>
            <a:r>
              <a:rPr lang="zh-CN" altLang="en-US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colgroup&gt; </a:t>
            </a:r>
            <a:endParaRPr lang="zh-CN" altLang="en-US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表格表单高级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10395585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、表格高级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H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、数据行分组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&lt;thead&gt;&lt;/thead&gt; 表头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&lt;tbody&gt;&lt;/tbody&gt; 表体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&lt;tfoot&gt;&lt;/tfoot&gt; 表尾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表格表单高级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10395585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、表单高级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、表单字段集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&lt;fieldset disabled="disabled"&gt;&lt;/fieldset&gt;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、字段级标题：&lt;legend &gt;&lt;/legend&gt;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、提示信息标签：&lt;label for="绑定控件id名"&gt;&lt;/label&gt;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Font typeface="+mj-lt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、上传文件框：&lt;input type="file" multiple="multiple" /&gt;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b="1" dirty="0"/>
              <a:t>认识浏览器</a:t>
            </a:r>
          </a:p>
        </p:txBody>
      </p:sp>
      <p:sp>
        <p:nvSpPr>
          <p:cNvPr id="16389" name="TextBox 6"/>
          <p:cNvSpPr>
            <a:spLocks noChangeArrowheads="1"/>
          </p:cNvSpPr>
          <p:nvPr/>
        </p:nvSpPr>
        <p:spPr bwMode="auto">
          <a:xfrm>
            <a:off x="1007534" y="1989138"/>
            <a:ext cx="10176933" cy="481012"/>
          </a:xfrm>
          <a:prstGeom prst="rect">
            <a:avLst/>
          </a:prstGeom>
          <a:noFill/>
          <a:ln>
            <a:noFill/>
          </a:ln>
        </p:spPr>
        <p:txBody>
          <a:bodyPr lIns="36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chemeClr val="bg1"/>
                </a:solidFill>
                <a:latin typeface="Calibri" pitchFamily="34" charset="0"/>
                <a:sym typeface="宋体" charset="-122"/>
              </a:rPr>
              <a:t>一、关于浏览器</a:t>
            </a:r>
            <a:endParaRPr lang="zh-CN" altLang="en-US" sz="2800">
              <a:solidFill>
                <a:schemeClr val="bg1"/>
              </a:solidFill>
              <a:latin typeface="Calibri" pitchFamily="34" charset="0"/>
              <a:sym typeface="宋体" charset="-122"/>
            </a:endParaRPr>
          </a:p>
        </p:txBody>
      </p:sp>
      <p:pic>
        <p:nvPicPr>
          <p:cNvPr id="18438" name="图片 1" descr="浏览器图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2" y="1797797"/>
            <a:ext cx="4239259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2" descr="1748619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60" y="2488359"/>
            <a:ext cx="5745903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9945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b="1" dirty="0"/>
              <a:t>认识浏览器</a:t>
            </a:r>
          </a:p>
        </p:txBody>
      </p:sp>
      <p:pic>
        <p:nvPicPr>
          <p:cNvPr id="21510" name="图片 2" descr="2fdda3cc7cd98d103fb20326233fb80e7bec9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7" y="1945491"/>
            <a:ext cx="4631266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文本框 3"/>
          <p:cNvSpPr txBox="1">
            <a:spLocks noChangeArrowheads="1"/>
          </p:cNvSpPr>
          <p:nvPr/>
        </p:nvSpPr>
        <p:spPr bwMode="auto">
          <a:xfrm>
            <a:off x="6055659" y="2358578"/>
            <a:ext cx="546734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/>
              <a:t>第一次浏览器大战发生在上个世纪90年代，微软发布了它的IE浏览器，和网景公司的Netscape Navigator浏览器大打出手。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第二次浏览器大战发生在20世纪。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    战争产物：Internet Explorer 9</a:t>
            </a:r>
          </a:p>
        </p:txBody>
      </p:sp>
    </p:spTree>
    <p:extLst>
      <p:ext uri="{BB962C8B-B14F-4D97-AF65-F5344CB8AC3E}">
        <p14:creationId xmlns:p14="http://schemas.microsoft.com/office/powerpoint/2010/main" val="82057310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b="1" dirty="0"/>
              <a:t>认识浏览器</a:t>
            </a:r>
          </a:p>
        </p:txBody>
      </p:sp>
      <p:sp>
        <p:nvSpPr>
          <p:cNvPr id="16389" name="TextBox 6"/>
          <p:cNvSpPr>
            <a:spLocks noChangeArrowheads="1"/>
          </p:cNvSpPr>
          <p:nvPr/>
        </p:nvSpPr>
        <p:spPr bwMode="auto">
          <a:xfrm>
            <a:off x="1464734" y="1370574"/>
            <a:ext cx="10176933" cy="1419225"/>
          </a:xfrm>
          <a:prstGeom prst="rect">
            <a:avLst/>
          </a:prstGeom>
          <a:noFill/>
          <a:ln>
            <a:noFill/>
          </a:ln>
        </p:spPr>
        <p:txBody>
          <a:bodyPr lIns="36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Calibri" pitchFamily="34" charset="0"/>
                <a:sym typeface="宋体" charset="-122"/>
              </a:rPr>
              <a:t>主流浏览器市场份额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latin typeface="Calibri" pitchFamily="34" charset="0"/>
                <a:sym typeface="宋体" charset="-122"/>
              </a:rPr>
              <a:t>2013年2月份全球主流浏览器市场份额排行榜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dirty="0">
              <a:latin typeface="Calibri" pitchFamily="34" charset="0"/>
              <a:sym typeface="宋体" charset="-122"/>
            </a:endParaRPr>
          </a:p>
        </p:txBody>
      </p:sp>
      <p:pic>
        <p:nvPicPr>
          <p:cNvPr id="22534" name="图片 1" descr="02083150_kJP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450073"/>
            <a:ext cx="8957309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5494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b="1" dirty="0"/>
              <a:t>认识浏览器</a:t>
            </a:r>
          </a:p>
        </p:txBody>
      </p:sp>
      <p:sp>
        <p:nvSpPr>
          <p:cNvPr id="16387" name="直接连接符 4"/>
          <p:cNvSpPr>
            <a:spLocks noChangeShapeType="1"/>
          </p:cNvSpPr>
          <p:nvPr/>
        </p:nvSpPr>
        <p:spPr bwMode="auto">
          <a:xfrm>
            <a:off x="1007534" y="1196975"/>
            <a:ext cx="101769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56" name="图片 1" descr="02083150_kJP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4" y="1341439"/>
            <a:ext cx="5056717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57" name="直接箭头连接符 2"/>
          <p:cNvCxnSpPr>
            <a:cxnSpLocks noChangeShapeType="1"/>
          </p:cNvCxnSpPr>
          <p:nvPr/>
        </p:nvCxnSpPr>
        <p:spPr bwMode="auto">
          <a:xfrm flipV="1">
            <a:off x="4656667" y="1917700"/>
            <a:ext cx="1824567" cy="292100"/>
          </a:xfrm>
          <a:prstGeom prst="straightConnector1">
            <a:avLst/>
          </a:prstGeom>
          <a:noFill/>
          <a:ln w="9525">
            <a:solidFill>
              <a:srgbClr val="E73A1C"/>
            </a:solidFill>
            <a:round/>
            <a:headEnd/>
            <a:tailEnd type="arrow" w="med" len="med"/>
          </a:ln>
          <a:effectLst>
            <a:outerShdw dist="17961" dir="135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58" name="文本框 3"/>
          <p:cNvSpPr txBox="1">
            <a:spLocks noChangeArrowheads="1"/>
          </p:cNvSpPr>
          <p:nvPr/>
        </p:nvSpPr>
        <p:spPr bwMode="auto">
          <a:xfrm>
            <a:off x="6576484" y="1701801"/>
            <a:ext cx="2971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E73A1C"/>
                </a:solidFill>
                <a:latin typeface="Calibri" pitchFamily="34" charset="0"/>
                <a:sym typeface="宋体" charset="-122"/>
              </a:rPr>
              <a:t>2013年2月份</a:t>
            </a:r>
            <a:endParaRPr lang="zh-CN" altLang="en-US" sz="2000">
              <a:solidFill>
                <a:srgbClr val="E73A1C"/>
              </a:solidFill>
            </a:endParaRPr>
          </a:p>
        </p:txBody>
      </p:sp>
      <p:sp>
        <p:nvSpPr>
          <p:cNvPr id="23559" name="文本框 4"/>
          <p:cNvSpPr txBox="1">
            <a:spLocks noChangeArrowheads="1"/>
          </p:cNvSpPr>
          <p:nvPr/>
        </p:nvSpPr>
        <p:spPr bwMode="auto">
          <a:xfrm>
            <a:off x="7854950" y="2785111"/>
            <a:ext cx="3386667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2014年11月份全球主流浏览器市场份额排行榜</a:t>
            </a:r>
          </a:p>
        </p:txBody>
      </p:sp>
      <p:pic>
        <p:nvPicPr>
          <p:cNvPr id="23560" name="图片 5" descr="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9" y="3933826"/>
            <a:ext cx="807000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1" name="直接箭头连接符 6"/>
          <p:cNvCxnSpPr>
            <a:cxnSpLocks noChangeShapeType="1"/>
          </p:cNvCxnSpPr>
          <p:nvPr/>
        </p:nvCxnSpPr>
        <p:spPr bwMode="auto">
          <a:xfrm flipV="1">
            <a:off x="5615518" y="4508500"/>
            <a:ext cx="1824567" cy="292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>
            <a:outerShdw dist="17961" dir="135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328998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7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5" y="1414464"/>
            <a:ext cx="510963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dirty="0"/>
              <a:t>认识浏览器</a:t>
            </a:r>
          </a:p>
        </p:txBody>
      </p:sp>
      <p:sp>
        <p:nvSpPr>
          <p:cNvPr id="16387" name="直接连接符 4"/>
          <p:cNvSpPr>
            <a:spLocks noChangeShapeType="1"/>
          </p:cNvSpPr>
          <p:nvPr/>
        </p:nvSpPr>
        <p:spPr bwMode="auto">
          <a:xfrm>
            <a:off x="1007534" y="1196975"/>
            <a:ext cx="101769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1" name="文本框 3"/>
          <p:cNvSpPr txBox="1">
            <a:spLocks noChangeArrowheads="1"/>
          </p:cNvSpPr>
          <p:nvPr/>
        </p:nvSpPr>
        <p:spPr bwMode="auto">
          <a:xfrm>
            <a:off x="7152217" y="1701801"/>
            <a:ext cx="297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Calibri" pitchFamily="34" charset="0"/>
                <a:sym typeface="宋体" charset="-122"/>
              </a:rPr>
              <a:t>2015年5月份全球主流浏览器市场份额排行榜</a:t>
            </a:r>
          </a:p>
        </p:txBody>
      </p:sp>
      <p:cxnSp>
        <p:nvCxnSpPr>
          <p:cNvPr id="24582" name="直接箭头连接符 2"/>
          <p:cNvCxnSpPr>
            <a:cxnSpLocks noChangeShapeType="1"/>
          </p:cNvCxnSpPr>
          <p:nvPr/>
        </p:nvCxnSpPr>
        <p:spPr bwMode="auto">
          <a:xfrm flipV="1">
            <a:off x="5232401" y="2205038"/>
            <a:ext cx="1824567" cy="292100"/>
          </a:xfrm>
          <a:prstGeom prst="straightConnector1">
            <a:avLst/>
          </a:prstGeom>
          <a:noFill/>
          <a:ln w="9525">
            <a:solidFill>
              <a:srgbClr val="E73A1C"/>
            </a:solidFill>
            <a:round/>
            <a:headEnd/>
            <a:tailEnd type="arrow" w="med" len="med"/>
          </a:ln>
          <a:effectLst>
            <a:outerShdw dist="17961" dir="135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文本框 4"/>
          <p:cNvSpPr txBox="1">
            <a:spLocks noChangeArrowheads="1"/>
          </p:cNvSpPr>
          <p:nvPr/>
        </p:nvSpPr>
        <p:spPr bwMode="auto">
          <a:xfrm>
            <a:off x="7727951" y="3286125"/>
            <a:ext cx="338666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/>
              <a:t>2014年11月份全球主流浏览器市场份额排行榜</a:t>
            </a:r>
          </a:p>
        </p:txBody>
      </p:sp>
      <p:pic>
        <p:nvPicPr>
          <p:cNvPr id="24584" name="图片 9" descr="2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" y="4149726"/>
            <a:ext cx="9637184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5" name="直接箭头连接符 6"/>
          <p:cNvCxnSpPr>
            <a:cxnSpLocks noChangeShapeType="1"/>
          </p:cNvCxnSpPr>
          <p:nvPr/>
        </p:nvCxnSpPr>
        <p:spPr bwMode="auto">
          <a:xfrm flipV="1">
            <a:off x="6096001" y="3717925"/>
            <a:ext cx="1631951" cy="579438"/>
          </a:xfrm>
          <a:prstGeom prst="straightConnector1">
            <a:avLst/>
          </a:prstGeom>
          <a:noFill/>
          <a:ln w="9525">
            <a:solidFill>
              <a:srgbClr val="E73A1C"/>
            </a:solidFill>
            <a:round/>
            <a:headEnd/>
            <a:tailEnd type="arrow" w="med" len="med"/>
          </a:ln>
          <a:effectLst>
            <a:outerShdw dist="17961" dir="135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04701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736852" y="406401"/>
            <a:ext cx="6851649" cy="62547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zh-CN" altLang="en-US" sz="3600" b="1" dirty="0"/>
              <a:t>认识浏览器</a:t>
            </a:r>
          </a:p>
        </p:txBody>
      </p:sp>
      <p:sp>
        <p:nvSpPr>
          <p:cNvPr id="16387" name="直接连接符 4"/>
          <p:cNvSpPr>
            <a:spLocks noChangeShapeType="1"/>
          </p:cNvSpPr>
          <p:nvPr/>
        </p:nvSpPr>
        <p:spPr bwMode="auto">
          <a:xfrm>
            <a:off x="285750" y="1196975"/>
            <a:ext cx="1089871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Administrator\Desktop\zz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2" y="1362075"/>
            <a:ext cx="7854078" cy="43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206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五大浏览器内核代表作品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Trident:   IE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Maxthon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遨游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Theworld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世界之窗、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360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浏览器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Gecko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：代表作品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Mozilla Firefox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是开源的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它的最大优势是跨平台，能在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Microsoft Windows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Linux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MacOS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等主要操作系统上运行。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Webkit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: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代表作品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Safari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Chrome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 是一个开源项目。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*Presto :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代表作品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Opera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Presto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是由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Opera Software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开发的浏览器排版引擎。它也是世界上公认的渲染速度最快的引擎。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Blink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：由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Google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Opera Software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开发的浏览器排版引擎，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2013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月发布。</a:t>
            </a: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830" y="19685"/>
            <a:ext cx="12136755" cy="90614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ym typeface="+mn-ea"/>
              </a:rPr>
              <a:t>第九章 浏览器兼容</a:t>
            </a:r>
            <a:endParaRPr lang="zh-CN" altLang="en-US" sz="4000" dirty="0"/>
          </a:p>
        </p:txBody>
      </p:sp>
      <p:sp>
        <p:nvSpPr>
          <p:cNvPr id="3" name="内容占位符 8"/>
          <p:cNvSpPr>
            <a:spLocks noGrp="1"/>
          </p:cNvSpPr>
          <p:nvPr/>
        </p:nvSpPr>
        <p:spPr>
          <a:xfrm>
            <a:off x="1524000" y="1115060"/>
            <a:ext cx="9144000" cy="4941570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为什么会出现浏览器兼容问题？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由于各大主流浏览器由不同的厂家开发，所用的核心架构和代码也很难重和，这就为各种莫名其妙的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Bug(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代码错误）提供了温床。再加上各大厂商出于自身利益考虑而设置的种种技术壁垒，都让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应用起来比想象得要麻烦。浏览器的兼容问题是我们必须去克服的。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Pages>3</Pages>
  <Words>1145</Words>
  <Application>Microsoft Macintosh PowerPoint</Application>
  <PresentationFormat>宽屏</PresentationFormat>
  <Paragraphs>116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黑体</vt:lpstr>
      <vt:lpstr>宋体</vt:lpstr>
      <vt:lpstr>微软雅黑</vt:lpstr>
      <vt:lpstr>Arial</vt:lpstr>
      <vt:lpstr>Calibri</vt:lpstr>
      <vt:lpstr>Calibri Light</vt:lpstr>
      <vt:lpstr>1_空白设计模板</vt:lpstr>
      <vt:lpstr>PowerPoint 演示文稿</vt:lpstr>
      <vt:lpstr>认识浏览器</vt:lpstr>
      <vt:lpstr>认识浏览器</vt:lpstr>
      <vt:lpstr>认识浏览器</vt:lpstr>
      <vt:lpstr>认识浏览器</vt:lpstr>
      <vt:lpstr>认识浏览器</vt:lpstr>
      <vt:lpstr>认识浏览器</vt:lpstr>
      <vt:lpstr>第九章 浏览器兼容</vt:lpstr>
      <vt:lpstr>第九章 浏览器兼容</vt:lpstr>
      <vt:lpstr>第九章 浏览器兼容</vt:lpstr>
      <vt:lpstr>第九章 浏览器兼容</vt:lpstr>
      <vt:lpstr>第九章 浏览器兼容</vt:lpstr>
      <vt:lpstr>第九章 浏览器兼容</vt:lpstr>
      <vt:lpstr>第九章 浏览器兼容</vt:lpstr>
      <vt:lpstr>第九章 浏览器兼容</vt:lpstr>
      <vt:lpstr>第九章 表格表单高级</vt:lpstr>
      <vt:lpstr>第九章 表格表单高级</vt:lpstr>
      <vt:lpstr>第九章 表格表单高级</vt:lpstr>
      <vt:lpstr>PowerPoint 演示文稿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coding1</dc:creator>
  <cp:lastModifiedBy>qianfeng</cp:lastModifiedBy>
  <cp:revision>141</cp:revision>
  <dcterms:created xsi:type="dcterms:W3CDTF">2017-08-28T01:26:00Z</dcterms:created>
  <dcterms:modified xsi:type="dcterms:W3CDTF">2018-03-05T10:24:41Z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